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440CA-B956-9E62-70B1-A89C73F4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50958C-1A69-EFB4-8474-FB45CB416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805034-DE9B-3509-86E3-91560328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763306-C352-05D5-313B-53E23822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053892-7F07-CF7E-7DCB-D68BD462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65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EB1650-9A4B-E64E-D895-984BAA3D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4A81D2-ABD9-DD70-39CD-F780D88DA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4BED45-26D2-A2E5-6938-DC33BEAF7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19A97B-BD40-5F38-0D1F-598B9B95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00994B-303F-5EB0-596D-0A63C3E5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44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BA8785-4BA7-66A8-DB56-56CEB50710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F97B6B-D3C9-3F39-A0D5-B5784CF27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F34984-C58F-C543-85B6-70E9A36C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5B4FD6-33DA-9C22-7135-F97C9D923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FE43B5-B11D-507B-4A63-56FF7D75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01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A58FA-E223-29CC-FEFD-BA255BD9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7FC08A-61F0-614E-D5EE-F24E36B23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389B8-E255-4F61-B41E-C755D8A5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B4DC02-9FC6-7701-99B5-D8198CDF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2E57D7-A47A-DB15-24B5-EEFD405C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47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C8ED7-21BD-6705-F613-B7BBAE5D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E12025-8C48-5893-814B-B19D262C6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0711B2-F1D0-AEEC-9B74-3648D3C5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65DA9-E241-130E-A765-2330CEB8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4EECD4-C7EF-87AD-B6FF-4C7DCA90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01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6FDDF-C2B1-D718-C190-DB296FEF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3155A3-C1D0-5564-4795-CE12E4863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17D285-28B0-C881-43D1-89412182D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B619E0-8631-8606-2170-E9020614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C7A416-0698-6D45-8153-EE6C3BAE7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B93331-8B8B-6D37-066B-368052C5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5CC36D-451E-0B04-5156-23739CD4E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04A775-A49C-5497-A1AB-86ACF92A7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6B829E-9BD9-2224-36DA-05C4DB9BB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A753AB-90E6-9407-7F6A-E7BA30455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39618C-51C5-8808-B8F9-F1173FA27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59D48A-1E6E-E4B6-9536-B2072DC7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D4EA48-1204-71A0-2264-61438CA0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51F4391-A162-9219-498D-909947E38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09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663C86-0669-1A77-17FF-BE5E58CB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2B7F7F-76A7-CDC4-4741-764C34C1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996B15-546D-DF00-9815-0E57017A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6806F4-92F4-D078-FAC5-4B451D2E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65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C4C7DD-CD15-E70F-4476-802C9783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B7A027-4EE7-EB62-B6C3-688FE565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EF9DB41-644F-D674-28CB-96BFED53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26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F75732-4E55-EE5C-1238-F8D47146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3995B7-A763-132E-A15B-6B8B7F855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ECCE4D-D180-E140-7B17-ABC956876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1A81D5-8F47-234D-4C4F-C5069293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A8B57E-AE8E-19F7-9435-335F7C90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0B1827-3D23-7870-D50E-B9982AD65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2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671C89-C0F3-A59F-17BC-17EFE0A1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9D42E9-4589-0593-BDA4-AE883FFD2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5DF700-8454-853F-5E17-6AA4E6287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6D2943-C85D-E8EB-40D3-7B85D0E3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27338A-E5DB-7B4F-B701-C46B0ECD7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F155B2-CF8E-7E08-82B0-78AA4173C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92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029C4B-D015-B253-0803-9E0EB01F7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E1D0A6-E2B5-CC4A-8018-C0F349BC0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5851DF-318C-A67C-4E7F-9EBAEFF1F1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20C09-EF19-4433-9B89-849235A60822}" type="datetimeFigureOut">
              <a:rPr lang="fr-FR" smtClean="0"/>
              <a:t>24/03/2024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F769F-E29A-7D36-090D-A495661F4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05E8B-5499-3B2C-8078-567928ED8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3A4A5-C694-49B2-B453-51FE067C55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52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0BFEE72-B0F3-AB28-D6E3-768D0B0E3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11" y="1147839"/>
            <a:ext cx="12159351" cy="398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7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74452EBE-2F92-C426-7F49-F15D1E968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1256"/>
            <a:ext cx="121920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8605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Rodrigues</dc:creator>
  <cp:lastModifiedBy>Delphine Rodrigues</cp:lastModifiedBy>
  <cp:revision>1</cp:revision>
  <dcterms:created xsi:type="dcterms:W3CDTF">2024-03-24T11:05:48Z</dcterms:created>
  <dcterms:modified xsi:type="dcterms:W3CDTF">2024-03-24T11:07:49Z</dcterms:modified>
</cp:coreProperties>
</file>